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4FDFA-6C7C-4DC8-B2A0-36315F78DE3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232993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4FDFA-6C7C-4DC8-B2A0-36315F78DE3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179340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4FDFA-6C7C-4DC8-B2A0-36315F78DE3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285911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4FDFA-6C7C-4DC8-B2A0-36315F78DE3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121162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4FDFA-6C7C-4DC8-B2A0-36315F78DE3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230815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4FDFA-6C7C-4DC8-B2A0-36315F78DE3C}"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347660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4FDFA-6C7C-4DC8-B2A0-36315F78DE3C}"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317941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4FDFA-6C7C-4DC8-B2A0-36315F78DE3C}"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291273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4FDFA-6C7C-4DC8-B2A0-36315F78DE3C}"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145622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4FDFA-6C7C-4DC8-B2A0-36315F78DE3C}"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330458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4FDFA-6C7C-4DC8-B2A0-36315F78DE3C}"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9A25-90B7-410F-B5AD-20F04E62D0D7}" type="slidenum">
              <a:rPr lang="en-US" smtClean="0"/>
              <a:t>‹#›</a:t>
            </a:fld>
            <a:endParaRPr lang="en-US"/>
          </a:p>
        </p:txBody>
      </p:sp>
    </p:spTree>
    <p:extLst>
      <p:ext uri="{BB962C8B-B14F-4D97-AF65-F5344CB8AC3E}">
        <p14:creationId xmlns:p14="http://schemas.microsoft.com/office/powerpoint/2010/main" val="414700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4FDFA-6C7C-4DC8-B2A0-36315F78DE3C}"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C9A25-90B7-410F-B5AD-20F04E62D0D7}" type="slidenum">
              <a:rPr lang="en-US" smtClean="0"/>
              <a:t>‹#›</a:t>
            </a:fld>
            <a:endParaRPr lang="en-US"/>
          </a:p>
        </p:txBody>
      </p:sp>
    </p:spTree>
    <p:extLst>
      <p:ext uri="{BB962C8B-B14F-4D97-AF65-F5344CB8AC3E}">
        <p14:creationId xmlns:p14="http://schemas.microsoft.com/office/powerpoint/2010/main" val="246634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Software Quality Assurance in Software Projects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796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Product Quality</a:t>
            </a:r>
            <a:endParaRPr lang="en-US" dirty="0"/>
          </a:p>
        </p:txBody>
      </p:sp>
      <p:sp>
        <p:nvSpPr>
          <p:cNvPr id="3" name="Content Placeholder 2"/>
          <p:cNvSpPr>
            <a:spLocks noGrp="1"/>
          </p:cNvSpPr>
          <p:nvPr>
            <p:ph idx="1"/>
          </p:nvPr>
        </p:nvSpPr>
        <p:spPr/>
        <p:txBody>
          <a:bodyPr/>
          <a:lstStyle/>
          <a:p>
            <a:r>
              <a:rPr lang="en-US" dirty="0" smtClean="0"/>
              <a:t>Process quality and product quality are closely related and process improvement benefits arise because the quality of the product depends on its development process.</a:t>
            </a:r>
          </a:p>
          <a:p>
            <a:r>
              <a:rPr lang="en-US" dirty="0" smtClean="0"/>
              <a:t>A good process is usually required to produce a good product.</a:t>
            </a:r>
          </a:p>
          <a:p>
            <a:r>
              <a:rPr lang="en-US" dirty="0" smtClean="0"/>
              <a:t>For manufactured goods, process is the principal quality determinant.</a:t>
            </a:r>
          </a:p>
          <a:p>
            <a:r>
              <a:rPr lang="en-US" dirty="0" smtClean="0"/>
              <a:t>For design-based activity, other factors are also involved especially the capabilities of the designers. </a:t>
            </a:r>
            <a:endParaRPr lang="en-US" dirty="0"/>
          </a:p>
        </p:txBody>
      </p:sp>
    </p:spTree>
    <p:extLst>
      <p:ext uri="{BB962C8B-B14F-4D97-AF65-F5344CB8AC3E}">
        <p14:creationId xmlns:p14="http://schemas.microsoft.com/office/powerpoint/2010/main" val="152920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 Quality Factors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1955" y="2179923"/>
            <a:ext cx="7388089" cy="4118919"/>
          </a:xfrm>
        </p:spPr>
      </p:pic>
    </p:spTree>
    <p:extLst>
      <p:ext uri="{BB962C8B-B14F-4D97-AF65-F5344CB8AC3E}">
        <p14:creationId xmlns:p14="http://schemas.microsoft.com/office/powerpoint/2010/main" val="19738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Software </a:t>
            </a:r>
            <a:endParaRPr lang="en-US" b="1" dirty="0"/>
          </a:p>
        </p:txBody>
      </p:sp>
      <p:sp>
        <p:nvSpPr>
          <p:cNvPr id="3" name="Content Placeholder 2"/>
          <p:cNvSpPr>
            <a:spLocks noGrp="1"/>
          </p:cNvSpPr>
          <p:nvPr>
            <p:ph idx="1"/>
          </p:nvPr>
        </p:nvSpPr>
        <p:spPr/>
        <p:txBody>
          <a:bodyPr/>
          <a:lstStyle/>
          <a:p>
            <a:r>
              <a:rPr lang="en-US" dirty="0" smtClean="0"/>
              <a:t>According to the IEEE Software is: </a:t>
            </a:r>
          </a:p>
          <a:p>
            <a:pPr marL="0" indent="0">
              <a:buNone/>
            </a:pPr>
            <a:r>
              <a:rPr lang="en-US" dirty="0" smtClean="0"/>
              <a:t>Computer programs, procedures, and possibly associated documentation and data pertaining to the operation of a computer system.</a:t>
            </a:r>
          </a:p>
          <a:p>
            <a:r>
              <a:rPr lang="en-US" dirty="0" smtClean="0"/>
              <a:t>Software Errors, software faults and software failures ● Bug/defect/fault consequence of a human error o results in non-conformance to requirements o manifests as failure in running software</a:t>
            </a:r>
            <a:endParaRPr lang="en-US" dirty="0"/>
          </a:p>
        </p:txBody>
      </p:sp>
    </p:spTree>
    <p:extLst>
      <p:ext uri="{BB962C8B-B14F-4D97-AF65-F5344CB8AC3E}">
        <p14:creationId xmlns:p14="http://schemas.microsoft.com/office/powerpoint/2010/main" val="317816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for Software Failures </a:t>
            </a:r>
            <a:endParaRPr lang="en-US" dirty="0"/>
          </a:p>
        </p:txBody>
      </p:sp>
      <p:sp>
        <p:nvSpPr>
          <p:cNvPr id="3" name="Content Placeholder 2"/>
          <p:cNvSpPr>
            <a:spLocks noGrp="1"/>
          </p:cNvSpPr>
          <p:nvPr>
            <p:ph idx="1"/>
          </p:nvPr>
        </p:nvSpPr>
        <p:spPr/>
        <p:txBody>
          <a:bodyPr>
            <a:normAutofit/>
          </a:bodyPr>
          <a:lstStyle/>
          <a:p>
            <a:r>
              <a:rPr lang="en-US" dirty="0" smtClean="0"/>
              <a:t>Depending on where you're employed as a software tester, you will use different terms to describe what happens when software fails. Here are a few:</a:t>
            </a:r>
          </a:p>
          <a:p>
            <a:r>
              <a:rPr lang="en-US" dirty="0" smtClean="0"/>
              <a:t> Defect                Variance</a:t>
            </a:r>
          </a:p>
          <a:p>
            <a:r>
              <a:rPr lang="en-US" dirty="0" smtClean="0"/>
              <a:t> Fault                   Failure</a:t>
            </a:r>
          </a:p>
          <a:p>
            <a:r>
              <a:rPr lang="en-US" dirty="0" smtClean="0"/>
              <a:t> Problem             Inconsistency</a:t>
            </a:r>
          </a:p>
          <a:p>
            <a:r>
              <a:rPr lang="en-US" dirty="0" smtClean="0"/>
              <a:t> Error                   Feature </a:t>
            </a:r>
          </a:p>
          <a:p>
            <a:r>
              <a:rPr lang="en-US" dirty="0" smtClean="0"/>
              <a:t>Incident               Bug</a:t>
            </a:r>
          </a:p>
          <a:p>
            <a:r>
              <a:rPr lang="en-US" dirty="0" smtClean="0"/>
              <a:t> Anomaly </a:t>
            </a:r>
            <a:endParaRPr lang="en-US" dirty="0"/>
          </a:p>
        </p:txBody>
      </p:sp>
    </p:spTree>
    <p:extLst>
      <p:ext uri="{BB962C8B-B14F-4D97-AF65-F5344CB8AC3E}">
        <p14:creationId xmlns:p14="http://schemas.microsoft.com/office/powerpoint/2010/main" val="366246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Error: A wrong action attributable to bad judgment, ignorance or inattention.  or A misconception resulting from incorrect information.</a:t>
            </a:r>
          </a:p>
          <a:p>
            <a:r>
              <a:rPr lang="en-US" dirty="0" smtClean="0"/>
              <a:t>Fault/ bug : The quality of being inadequate or falling short of perfection. Or Responsibility for a bad situation or event.</a:t>
            </a:r>
          </a:p>
          <a:p>
            <a:r>
              <a:rPr lang="en-US" dirty="0" smtClean="0"/>
              <a:t>Failure: An event that does not accomplish its intended purpose. Or Loss of ability to function normally</a:t>
            </a:r>
          </a:p>
          <a:p>
            <a:endParaRPr lang="en-US" dirty="0"/>
          </a:p>
        </p:txBody>
      </p:sp>
    </p:spTree>
    <p:extLst>
      <p:ext uri="{BB962C8B-B14F-4D97-AF65-F5344CB8AC3E}">
        <p14:creationId xmlns:p14="http://schemas.microsoft.com/office/powerpoint/2010/main" val="337349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SQA is a set of activities for ensuring quality in software engineering processes (that ultimately result in quality in software products). The activities establish and evaluate the processes that produce products.</a:t>
            </a:r>
          </a:p>
          <a:p>
            <a:r>
              <a:rPr lang="en-US" dirty="0" smtClean="0"/>
              <a:t>Processes could be: Software Development Methodology Project Management Configuration Management Requirements Development/Management Estimation Software Design Testing </a:t>
            </a:r>
            <a:r>
              <a:rPr lang="en-US" dirty="0" err="1" smtClean="0"/>
              <a:t>etc</a:t>
            </a:r>
            <a:endParaRPr lang="en-US" dirty="0"/>
          </a:p>
        </p:txBody>
      </p:sp>
    </p:spTree>
    <p:extLst>
      <p:ext uri="{BB962C8B-B14F-4D97-AF65-F5344CB8AC3E}">
        <p14:creationId xmlns:p14="http://schemas.microsoft.com/office/powerpoint/2010/main" val="32087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Once the processes have been defined and implemented, Quality Assurance has the following responsibilities:</a:t>
            </a:r>
          </a:p>
          <a:p>
            <a:r>
              <a:rPr lang="en-US" dirty="0"/>
              <a:t>I</a:t>
            </a:r>
            <a:r>
              <a:rPr lang="en-US" dirty="0" smtClean="0"/>
              <a:t>dentify weaknesses in the processes correct those weaknesses to continually improve the process</a:t>
            </a:r>
          </a:p>
          <a:p>
            <a:r>
              <a:rPr lang="en-US" dirty="0" smtClean="0"/>
              <a:t>SQA basically focuses on Process of the projects. It is a Prevention oriented. The Breadth of SQA is Organization wide. It relates to all products that will ever be created by a process or processes.</a:t>
            </a:r>
          </a:p>
          <a:p>
            <a:r>
              <a:rPr lang="en-US" dirty="0" smtClean="0"/>
              <a:t>The activities of SQA are as follows:</a:t>
            </a:r>
          </a:p>
          <a:p>
            <a:r>
              <a:rPr lang="en-US" dirty="0" smtClean="0"/>
              <a:t>Process Definition and Implementation Audits Training</a:t>
            </a:r>
            <a:endParaRPr lang="en-US" dirty="0"/>
          </a:p>
        </p:txBody>
      </p:sp>
    </p:spTree>
    <p:extLst>
      <p:ext uri="{BB962C8B-B14F-4D97-AF65-F5344CB8AC3E}">
        <p14:creationId xmlns:p14="http://schemas.microsoft.com/office/powerpoint/2010/main" val="82059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a:t>
            </a:r>
            <a:endParaRPr lang="en-US" dirty="0"/>
          </a:p>
        </p:txBody>
      </p:sp>
      <p:sp>
        <p:nvSpPr>
          <p:cNvPr id="3" name="Content Placeholder 2"/>
          <p:cNvSpPr>
            <a:spLocks noGrp="1"/>
          </p:cNvSpPr>
          <p:nvPr>
            <p:ph idx="1"/>
          </p:nvPr>
        </p:nvSpPr>
        <p:spPr/>
        <p:txBody>
          <a:bodyPr>
            <a:normAutofit lnSpcReduction="10000"/>
          </a:bodyPr>
          <a:lstStyle/>
          <a:p>
            <a:r>
              <a:rPr lang="en-US" dirty="0" smtClean="0"/>
              <a:t>Quality is a subjective term.  Software quality will depend on who the customer is and the customer’s involvement in the overall software project.</a:t>
            </a:r>
          </a:p>
          <a:p>
            <a:r>
              <a:rPr lang="en-US" dirty="0" smtClean="0"/>
              <a:t>Customer can be defined as the end users, customer acceptance testers, customer contract officers, customer management, the development organization’s management, accountants, testers, salespeople, future software maintenance engineers, stockholders, and so on.</a:t>
            </a:r>
          </a:p>
          <a:p>
            <a:r>
              <a:rPr lang="en-US" dirty="0" smtClean="0"/>
              <a:t>Each type of customer who will be evaluating the value of the software application will have their own way of defining and measuring quality.</a:t>
            </a:r>
          </a:p>
          <a:p>
            <a:endParaRPr lang="en-US" dirty="0"/>
          </a:p>
        </p:txBody>
      </p:sp>
    </p:spTree>
    <p:extLst>
      <p:ext uri="{BB962C8B-B14F-4D97-AF65-F5344CB8AC3E}">
        <p14:creationId xmlns:p14="http://schemas.microsoft.com/office/powerpoint/2010/main" val="32584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Good Design</a:t>
            </a:r>
            <a:endParaRPr lang="en-US" dirty="0"/>
          </a:p>
        </p:txBody>
      </p:sp>
      <p:sp>
        <p:nvSpPr>
          <p:cNvPr id="3" name="Content Placeholder 2"/>
          <p:cNvSpPr>
            <a:spLocks noGrp="1"/>
          </p:cNvSpPr>
          <p:nvPr>
            <p:ph idx="1"/>
          </p:nvPr>
        </p:nvSpPr>
        <p:spPr/>
        <p:txBody>
          <a:bodyPr/>
          <a:lstStyle/>
          <a:p>
            <a:r>
              <a:rPr lang="en-US" dirty="0" smtClean="0"/>
              <a:t>Good software design is the design that incorporates the latest but proven technology, has a scalable structure, facilitates easy integration with other systems, and is flexible to allow incorporating changes in requirements.</a:t>
            </a:r>
          </a:p>
          <a:p>
            <a:r>
              <a:rPr lang="en-US" dirty="0" smtClean="0"/>
              <a:t>Businesses always keep on expanding, thus any system deployed should also scale up nicely.</a:t>
            </a:r>
          </a:p>
          <a:p>
            <a:r>
              <a:rPr lang="en-US" dirty="0" smtClean="0"/>
              <a:t> the application should be easily integratable with these myriad systems.</a:t>
            </a:r>
          </a:p>
          <a:p>
            <a:r>
              <a:rPr lang="en-US" dirty="0" smtClean="0"/>
              <a:t> As Requirements keep changing very often ,the design should be flexible enough to take care of these changes in requirements. </a:t>
            </a:r>
            <a:endParaRPr lang="en-US" dirty="0"/>
          </a:p>
        </p:txBody>
      </p:sp>
    </p:spTree>
    <p:extLst>
      <p:ext uri="{BB962C8B-B14F-4D97-AF65-F5344CB8AC3E}">
        <p14:creationId xmlns:p14="http://schemas.microsoft.com/office/powerpoint/2010/main" val="91844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Software bug occurs when one or more of the following rules are true</a:t>
            </a:r>
            <a:endParaRPr lang="en-US" b="1" dirty="0"/>
          </a:p>
        </p:txBody>
      </p:sp>
      <p:sp>
        <p:nvSpPr>
          <p:cNvPr id="3" name="Content Placeholder 2"/>
          <p:cNvSpPr>
            <a:spLocks noGrp="1"/>
          </p:cNvSpPr>
          <p:nvPr>
            <p:ph idx="1"/>
          </p:nvPr>
        </p:nvSpPr>
        <p:spPr/>
        <p:txBody>
          <a:bodyPr/>
          <a:lstStyle/>
          <a:p>
            <a:r>
              <a:rPr lang="en-US" dirty="0" smtClean="0"/>
              <a:t>The software doesn't do something that the product specification says it should do.</a:t>
            </a:r>
          </a:p>
          <a:p>
            <a:r>
              <a:rPr lang="en-US" dirty="0" smtClean="0"/>
              <a:t>The software does something that the product specification says it shouldn't do.</a:t>
            </a:r>
          </a:p>
          <a:p>
            <a:r>
              <a:rPr lang="en-US" dirty="0" smtClean="0"/>
              <a:t>The software does something that the product specification doesn't mention.</a:t>
            </a:r>
          </a:p>
          <a:p>
            <a:r>
              <a:rPr lang="en-US" dirty="0" smtClean="0"/>
              <a:t>The software doesn't do something that the product specification doesn't mention but should.</a:t>
            </a:r>
          </a:p>
          <a:p>
            <a:r>
              <a:rPr lang="en-US" dirty="0" smtClean="0"/>
              <a:t>The software is difficult to understand, hard to use and slow.</a:t>
            </a:r>
            <a:endParaRPr lang="en-US" dirty="0"/>
          </a:p>
        </p:txBody>
      </p:sp>
    </p:spTree>
    <p:extLst>
      <p:ext uri="{BB962C8B-B14F-4D97-AF65-F5344CB8AC3E}">
        <p14:creationId xmlns:p14="http://schemas.microsoft.com/office/powerpoint/2010/main" val="592487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657</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Software Quality Assurance in Software Projects</vt:lpstr>
      <vt:lpstr>What is Software </vt:lpstr>
      <vt:lpstr>Terms for Software Failures </vt:lpstr>
      <vt:lpstr>PowerPoint Presentation</vt:lpstr>
      <vt:lpstr>PowerPoint Presentation</vt:lpstr>
      <vt:lpstr>PowerPoint Presentation</vt:lpstr>
      <vt:lpstr>Quality</vt:lpstr>
      <vt:lpstr>Definition of Good Design</vt:lpstr>
      <vt:lpstr>Software bug occurs when one or more of the following rules are true</vt:lpstr>
      <vt:lpstr>Process and Product Quality</vt:lpstr>
      <vt:lpstr>Software Product Quality Factors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cp:revision>
  <dcterms:created xsi:type="dcterms:W3CDTF">2020-04-24T07:14:17Z</dcterms:created>
  <dcterms:modified xsi:type="dcterms:W3CDTF">2020-04-24T07:24:39Z</dcterms:modified>
</cp:coreProperties>
</file>